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4"/>
  </p:sldMasterIdLst>
  <p:notesMasterIdLst>
    <p:notesMasterId r:id="rId6"/>
  </p:notesMasterIdLst>
  <p:sldIdLst>
    <p:sldId id="256" r:id="rId5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6ECFE01-420D-347F-0F7A-694B4F18874E}" name="二宮 麻美" initials="二麻" userId="S::ninomiya-asami@jmj.tmu.ac.jp::3580047b-82cb-4f14-924a-cd206d88ce0e" providerId="AD"/>
  <p188:author id="{C1088A33-19C4-4ADA-E262-EECCA3AD36E4}" name="田中" initials="田中" userId="田中" providerId="None"/>
  <p188:author id="{75972E69-FCD2-5B12-1D20-20FB3E7BFE5E}" name="田中 有理" initials="有田" userId="S::tanaka-yuuri@jmj.tmu.ac.jp::cb770463-aa89-4722-828a-d9ab0344cc9e" providerId="AD"/>
  <p188:author id="{E6C1E370-6B0D-667B-112D-8B1575463A2B}" name="URA" initials="URA" userId="URA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78600E-B99C-4C20-9482-D64208342452}" v="93" dt="2026-02-04T10:48:17.517"/>
    <p1510:client id="{48A5A59A-60AC-4CDF-B4DC-046E6A6F0224}" v="6" dt="2026-02-05T01:49:21.498"/>
    <p1510:client id="{B91B6A80-2AAF-49C3-75AA-12E0E9BD35FE}" v="1" dt="2026-02-04T04:31:52.370"/>
    <p1510:client id="{D309EAB1-DD49-3C43-E7DD-1B426EDAF12B}" v="30" dt="2026-02-04T04:46:46.003"/>
    <p1510:client id="{EEEB53E2-9354-4AD2-B8A9-1BBB8E378B0A}" v="3" dt="2026-02-04T05:01:06.4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田中 有理" userId="S::tanaka-yuuri@jmj.tmu.ac.jp::cb770463-aa89-4722-828a-d9ab0344cc9e" providerId="AD" clId="Web-{D309EAB1-DD49-3C43-E7DD-1B426EDAF12B}"/>
    <pc:docChg chg="modSld">
      <pc:chgData name="田中 有理" userId="S::tanaka-yuuri@jmj.tmu.ac.jp::cb770463-aa89-4722-828a-d9ab0344cc9e" providerId="AD" clId="Web-{D309EAB1-DD49-3C43-E7DD-1B426EDAF12B}" dt="2026-02-04T04:46:44.128" v="24" actId="20577"/>
      <pc:docMkLst>
        <pc:docMk/>
      </pc:docMkLst>
      <pc:sldChg chg="modSp modCm">
        <pc:chgData name="田中 有理" userId="S::tanaka-yuuri@jmj.tmu.ac.jp::cb770463-aa89-4722-828a-d9ab0344cc9e" providerId="AD" clId="Web-{D309EAB1-DD49-3C43-E7DD-1B426EDAF12B}" dt="2026-02-04T04:46:44.128" v="24" actId="20577"/>
        <pc:sldMkLst>
          <pc:docMk/>
          <pc:sldMk cId="2023709574" sldId="256"/>
        </pc:sldMkLst>
        <pc:spChg chg="mod">
          <ac:chgData name="田中 有理" userId="S::tanaka-yuuri@jmj.tmu.ac.jp::cb770463-aa89-4722-828a-d9ab0344cc9e" providerId="AD" clId="Web-{D309EAB1-DD49-3C43-E7DD-1B426EDAF12B}" dt="2026-02-04T04:46:44.128" v="24" actId="20577"/>
          <ac:spMkLst>
            <pc:docMk/>
            <pc:sldMk cId="2023709574" sldId="256"/>
            <ac:spMk id="7" creationId="{00BA929B-9FC5-B2DF-315E-58376D4AAF5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田中 有理" userId="S::tanaka-yuuri@jmj.tmu.ac.jp::cb770463-aa89-4722-828a-d9ab0344cc9e" providerId="AD" clId="Web-{D309EAB1-DD49-3C43-E7DD-1B426EDAF12B}" dt="2026-02-04T04:46:25.441" v="22" actId="20577"/>
              <pc2:cmMkLst xmlns:pc2="http://schemas.microsoft.com/office/powerpoint/2019/9/main/command">
                <pc:docMk/>
                <pc:sldMk cId="2023709574" sldId="256"/>
                <pc2:cmMk id="{761BC9E3-C989-40B8-9367-076FD7F05F65}"/>
              </pc2:cmMkLst>
            </pc226:cmChg>
            <pc226:cmChg xmlns:pc226="http://schemas.microsoft.com/office/powerpoint/2022/06/main/command" chg="mod">
              <pc226:chgData name="田中 有理" userId="S::tanaka-yuuri@jmj.tmu.ac.jp::cb770463-aa89-4722-828a-d9ab0344cc9e" providerId="AD" clId="Web-{D309EAB1-DD49-3C43-E7DD-1B426EDAF12B}" dt="2026-02-04T04:46:25.441" v="22" actId="20577"/>
              <pc2:cmMkLst xmlns:pc2="http://schemas.microsoft.com/office/powerpoint/2019/9/main/command">
                <pc:docMk/>
                <pc:sldMk cId="2023709574" sldId="256"/>
                <pc2:cmMk id="{FAC8A7EB-9635-462F-8DCA-BF96D058D776}"/>
              </pc2:cmMkLst>
            </pc226:cmChg>
          </p:ext>
        </pc:extLst>
      </pc:sldChg>
    </pc:docChg>
  </pc:docChgLst>
  <pc:docChgLst>
    <pc:chgData name="二宮 麻美" userId="3580047b-82cb-4f14-924a-cd206d88ce0e" providerId="ADAL" clId="{0F80439C-A37E-46BA-AFA0-1EB1D5F2DD73}"/>
    <pc:docChg chg="modSld">
      <pc:chgData name="二宮 麻美" userId="3580047b-82cb-4f14-924a-cd206d88ce0e" providerId="ADAL" clId="{0F80439C-A37E-46BA-AFA0-1EB1D5F2DD73}" dt="2026-02-05T01:49:21.498" v="52"/>
      <pc:docMkLst>
        <pc:docMk/>
      </pc:docMkLst>
      <pc:sldChg chg="modSp mod">
        <pc:chgData name="二宮 麻美" userId="3580047b-82cb-4f14-924a-cd206d88ce0e" providerId="ADAL" clId="{0F80439C-A37E-46BA-AFA0-1EB1D5F2DD73}" dt="2026-02-05T01:49:21.498" v="52"/>
        <pc:sldMkLst>
          <pc:docMk/>
          <pc:sldMk cId="2023709574" sldId="256"/>
        </pc:sldMkLst>
        <pc:spChg chg="mod">
          <ac:chgData name="二宮 麻美" userId="3580047b-82cb-4f14-924a-cd206d88ce0e" providerId="ADAL" clId="{0F80439C-A37E-46BA-AFA0-1EB1D5F2DD73}" dt="2026-02-05T01:45:39.912" v="10"/>
          <ac:spMkLst>
            <pc:docMk/>
            <pc:sldMk cId="2023709574" sldId="256"/>
            <ac:spMk id="3" creationId="{65FD8E0F-6D36-4999-967B-83AC1EA2C8CF}"/>
          </ac:spMkLst>
        </pc:spChg>
        <pc:spChg chg="mod">
          <ac:chgData name="二宮 麻美" userId="3580047b-82cb-4f14-924a-cd206d88ce0e" providerId="ADAL" clId="{0F80439C-A37E-46BA-AFA0-1EB1D5F2DD73}" dt="2026-02-05T01:45:26.994" v="0" actId="20577"/>
          <ac:spMkLst>
            <pc:docMk/>
            <pc:sldMk cId="2023709574" sldId="256"/>
            <ac:spMk id="7" creationId="{00BA929B-9FC5-B2DF-315E-58376D4AAF5E}"/>
          </ac:spMkLst>
        </pc:spChg>
        <pc:spChg chg="mod">
          <ac:chgData name="二宮 麻美" userId="3580047b-82cb-4f14-924a-cd206d88ce0e" providerId="ADAL" clId="{0F80439C-A37E-46BA-AFA0-1EB1D5F2DD73}" dt="2026-02-05T01:49:21.498" v="52"/>
          <ac:spMkLst>
            <pc:docMk/>
            <pc:sldMk cId="2023709574" sldId="256"/>
            <ac:spMk id="19" creationId="{C6F1CDB4-652D-15C3-E44B-42D331D6DA9A}"/>
          </ac:spMkLst>
        </pc:spChg>
      </pc:sldChg>
    </pc:docChg>
  </pc:docChgLst>
  <pc:docChgLst>
    <pc:chgData name="田中 有理" userId="cb770463-aa89-4722-828a-d9ab0344cc9e" providerId="ADAL" clId="{0F80439C-A37E-46BA-AFA0-1EB1D5F2DD73}"/>
    <pc:docChg chg="undo custSel modSld">
      <pc:chgData name="田中 有理" userId="cb770463-aa89-4722-828a-d9ab0344cc9e" providerId="ADAL" clId="{0F80439C-A37E-46BA-AFA0-1EB1D5F2DD73}" dt="2026-02-04T10:49:34.993" v="408" actId="1076"/>
      <pc:docMkLst>
        <pc:docMk/>
      </pc:docMkLst>
      <pc:sldChg chg="addSp modSp mod modCm">
        <pc:chgData name="田中 有理" userId="cb770463-aa89-4722-828a-d9ab0344cc9e" providerId="ADAL" clId="{0F80439C-A37E-46BA-AFA0-1EB1D5F2DD73}" dt="2026-02-04T10:49:34.993" v="408" actId="1076"/>
        <pc:sldMkLst>
          <pc:docMk/>
          <pc:sldMk cId="2023709574" sldId="256"/>
        </pc:sldMkLst>
        <pc:spChg chg="add">
          <ac:chgData name="田中 有理" userId="cb770463-aa89-4722-828a-d9ab0344cc9e" providerId="ADAL" clId="{0F80439C-A37E-46BA-AFA0-1EB1D5F2DD73}" dt="2026-02-04T10:48:07.847" v="273"/>
          <ac:spMkLst>
            <pc:docMk/>
            <pc:sldMk cId="2023709574" sldId="256"/>
            <ac:spMk id="4" creationId="{B8A32740-C4AB-8DF5-1EDB-A79E280713F7}"/>
          </ac:spMkLst>
        </pc:spChg>
        <pc:spChg chg="mod">
          <ac:chgData name="田中 有理" userId="cb770463-aa89-4722-828a-d9ab0344cc9e" providerId="ADAL" clId="{0F80439C-A37E-46BA-AFA0-1EB1D5F2DD73}" dt="2026-02-04T10:49:34.993" v="408" actId="1076"/>
          <ac:spMkLst>
            <pc:docMk/>
            <pc:sldMk cId="2023709574" sldId="256"/>
            <ac:spMk id="7" creationId="{00BA929B-9FC5-B2DF-315E-58376D4AAF5E}"/>
          </ac:spMkLst>
        </pc:spChg>
        <pc:spChg chg="mod">
          <ac:chgData name="田中 有理" userId="cb770463-aa89-4722-828a-d9ab0344cc9e" providerId="ADAL" clId="{0F80439C-A37E-46BA-AFA0-1EB1D5F2DD73}" dt="2026-02-04T03:31:08.112" v="246" actId="20577"/>
          <ac:spMkLst>
            <pc:docMk/>
            <pc:sldMk cId="2023709574" sldId="256"/>
            <ac:spMk id="15" creationId="{CDC5DE82-76A9-4A0F-9B69-C24F92BFDA0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田中 有理" userId="cb770463-aa89-4722-828a-d9ab0344cc9e" providerId="ADAL" clId="{0F80439C-A37E-46BA-AFA0-1EB1D5F2DD73}" dt="2026-02-04T10:48:41.131" v="346" actId="20577"/>
              <pc2:cmMkLst xmlns:pc2="http://schemas.microsoft.com/office/powerpoint/2019/9/main/command">
                <pc:docMk/>
                <pc:sldMk cId="2023709574" sldId="256"/>
                <pc2:cmMk id="{8B0258C5-320A-4EEC-9B97-DD7FAEA4C2D2}"/>
              </pc2:cmMkLst>
            </pc226:cmChg>
            <pc226:cmChg xmlns:pc226="http://schemas.microsoft.com/office/powerpoint/2022/06/main/command" chg="mod">
              <pc226:chgData name="田中 有理" userId="cb770463-aa89-4722-828a-d9ab0344cc9e" providerId="ADAL" clId="{0F80439C-A37E-46BA-AFA0-1EB1D5F2DD73}" dt="2026-02-04T10:49:18.242" v="406" actId="20577"/>
              <pc2:cmMkLst xmlns:pc2="http://schemas.microsoft.com/office/powerpoint/2019/9/main/command">
                <pc:docMk/>
                <pc:sldMk cId="2023709574" sldId="256"/>
                <pc2:cmMk id="{761BC9E3-C989-40B8-9367-076FD7F05F65}"/>
              </pc2:cmMkLst>
            </pc226:cmChg>
            <pc226:cmChg xmlns:pc226="http://schemas.microsoft.com/office/powerpoint/2022/06/main/command" chg="mod">
              <pc226:chgData name="田中 有理" userId="cb770463-aa89-4722-828a-d9ab0344cc9e" providerId="ADAL" clId="{0F80439C-A37E-46BA-AFA0-1EB1D5F2DD73}" dt="2026-02-04T10:49:18.242" v="406" actId="20577"/>
              <pc2:cmMkLst xmlns:pc2="http://schemas.microsoft.com/office/powerpoint/2019/9/main/command">
                <pc:docMk/>
                <pc:sldMk cId="2023709574" sldId="256"/>
                <pc2:cmMk id="{FAC8A7EB-9635-462F-8DCA-BF96D058D776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9B514-E163-4849-8F1C-C3467F93103F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883A1-2DE5-4EE8-A21B-3917171A26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768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830B6-9D9C-4868-9030-0F3D57EF88D1}" type="datetime1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972D-6FE2-486C-ACA0-AF0AABCB57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632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58D23-2A08-4CAF-A4D1-0C53D473E3C5}" type="datetime1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972D-6FE2-486C-ACA0-AF0AABCB57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8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1049B-B5B1-42DD-9042-C0A0E2AAF85E}" type="datetime1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972D-6FE2-486C-ACA0-AF0AABCB57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8599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CA55-CDFA-4199-811E-643B1CD8B3EB}" type="datetime1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972D-6FE2-486C-ACA0-AF0AABCB57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304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9998-A899-4D1F-8120-B7EF18F063BE}" type="datetime1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972D-6FE2-486C-ACA0-AF0AABCB57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2385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56B98-E203-4EED-903C-A7EBA4E8E6F9}" type="datetime1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972D-6FE2-486C-ACA0-AF0AABCB57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458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ADDE-108B-497E-B697-C1769D7A94B3}" type="datetime1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972D-6FE2-486C-ACA0-AF0AABCB57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263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50888-744D-4DA9-B682-4BB9B1C00796}" type="datetime1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972D-6FE2-486C-ACA0-AF0AABCB57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792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E2BD-50DF-428E-A9FE-5FD0DBC86A6D}" type="datetime1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972D-6FE2-486C-ACA0-AF0AABCB57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274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09DE4-61AD-4E49-B5CA-3C742E41F9CA}" type="datetime1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972D-6FE2-486C-ACA0-AF0AABCB57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452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D1A9-9259-4BC8-B982-02AD14B62473}" type="datetime1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972D-6FE2-486C-ACA0-AF0AABCB57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10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8861A-354F-4454-A93E-F7A14DAAD248}" type="datetime1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F972D-6FE2-486C-ACA0-AF0AABCB57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083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5FD8E0F-6D36-4999-967B-83AC1EA2C8CF}"/>
              </a:ext>
            </a:extLst>
          </p:cNvPr>
          <p:cNvSpPr txBox="1"/>
          <p:nvPr/>
        </p:nvSpPr>
        <p:spPr>
          <a:xfrm>
            <a:off x="1550226" y="868348"/>
            <a:ext cx="880497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○○○○研究科○○○○専攻</a:t>
            </a:r>
            <a:endParaRPr kumimoji="1" lang="en-US" altLang="ja-JP" sz="3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000">
                <a:latin typeface="Meiryo UI" panose="020B0604030504040204" pitchFamily="50" charset="-128"/>
                <a:ea typeface="Meiryo UI" panose="020B0604030504040204" pitchFamily="50" charset="-128"/>
              </a:rPr>
              <a:t>博士後期課程　</a:t>
            </a:r>
            <a:r>
              <a:rPr kumimoji="1"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</a:rPr>
              <a:t>○年</a:t>
            </a:r>
            <a:endParaRPr kumimoji="1" lang="en-US" altLang="ja-JP" sz="3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</a:rPr>
              <a:t>氏名</a:t>
            </a:r>
            <a:endParaRPr kumimoji="1" lang="en-US" altLang="ja-JP" sz="3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</a:rPr>
              <a:t>研究課題名</a:t>
            </a:r>
            <a:endParaRPr kumimoji="1" lang="en-US" altLang="ja-JP" sz="3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</a:rPr>
              <a:t>指導教員名</a:t>
            </a:r>
            <a:endParaRPr kumimoji="1" lang="en-US" altLang="ja-JP" sz="3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</a:rPr>
              <a:t>区分</a:t>
            </a:r>
            <a:r>
              <a:rPr kumimoji="1" lang="en-US" altLang="ja-JP" sz="30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コース名</a:t>
            </a:r>
            <a:endParaRPr kumimoji="1" lang="en-US" altLang="ja-JP" sz="3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2DB8C30-3A61-470A-9EC3-0646EAD58FB3}"/>
              </a:ext>
            </a:extLst>
          </p:cNvPr>
          <p:cNvSpPr txBox="1"/>
          <p:nvPr/>
        </p:nvSpPr>
        <p:spPr>
          <a:xfrm>
            <a:off x="7513644" y="5392025"/>
            <a:ext cx="30364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・サイズ・縦横比は自由です。</a:t>
            </a:r>
            <a:endParaRPr kumimoji="1" lang="en-US" altLang="ja-JP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・鮮明な画像をご使用ください。</a:t>
            </a: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CDC5DE82-76A9-4A0F-9B69-C24F92BFDA0D}"/>
              </a:ext>
            </a:extLst>
          </p:cNvPr>
          <p:cNvSpPr/>
          <p:nvPr/>
        </p:nvSpPr>
        <p:spPr>
          <a:xfrm>
            <a:off x="1817113" y="116165"/>
            <a:ext cx="8732939" cy="73865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資料は</a:t>
            </a:r>
            <a:r>
              <a:rPr kumimoji="1" lang="ja-JP" altLang="en-US" sz="2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以下の事項を含む表紙を含めて</a:t>
            </a:r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作成してください。</a:t>
            </a:r>
            <a:endParaRPr kumimoji="1" lang="en-US" altLang="ja-JP" sz="2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0BA929B-9FC5-B2DF-315E-58376D4AAF5E}"/>
              </a:ext>
            </a:extLst>
          </p:cNvPr>
          <p:cNvSpPr txBox="1"/>
          <p:nvPr/>
        </p:nvSpPr>
        <p:spPr>
          <a:xfrm>
            <a:off x="305873" y="3679939"/>
            <a:ext cx="11755418" cy="28931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1700" b="1" dirty="0">
                <a:latin typeface="Meiryo UI"/>
                <a:ea typeface="Meiryo UI"/>
              </a:rPr>
              <a:t>＜注意事項＞</a:t>
            </a:r>
            <a:endParaRPr kumimoji="1" lang="en-US" altLang="ja-JP" sz="1700" b="1" dirty="0">
              <a:latin typeface="Meiryo UI"/>
              <a:ea typeface="Meiryo U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700" b="1" dirty="0">
                <a:latin typeface="Meiryo UI"/>
                <a:ea typeface="Meiryo UI"/>
              </a:rPr>
              <a:t>パワーポイント形式で作成後（</a:t>
            </a:r>
            <a:r>
              <a:rPr kumimoji="1" lang="en-US" sz="1700" b="1" dirty="0">
                <a:latin typeface="Calibri"/>
                <a:ea typeface="Meiryo UI"/>
                <a:cs typeface="Calibri"/>
              </a:rPr>
              <a:t>Word</a:t>
            </a:r>
            <a:r>
              <a:rPr kumimoji="1" lang="ja-JP" altLang="en-US" sz="1700" b="1" dirty="0">
                <a:latin typeface="Meiryo UI"/>
                <a:ea typeface="Meiryo UI"/>
              </a:rPr>
              <a:t>は不可）</a:t>
            </a:r>
            <a:r>
              <a:rPr kumimoji="1" lang="en-US" sz="1700" b="1" u="sng" dirty="0">
                <a:latin typeface="Meiryo UI"/>
                <a:ea typeface="Meiryo UI"/>
              </a:rPr>
              <a:t>PDF</a:t>
            </a:r>
            <a:r>
              <a:rPr kumimoji="1" lang="ja-JP" altLang="en-US" sz="1700" b="1" u="sng" dirty="0">
                <a:latin typeface="Meiryo UI"/>
                <a:ea typeface="Meiryo UI"/>
              </a:rPr>
              <a:t>形式に変換し</a:t>
            </a:r>
            <a:r>
              <a:rPr kumimoji="1" lang="ja-JP" altLang="en-US" sz="1700" b="1" dirty="0">
                <a:latin typeface="Meiryo UI"/>
                <a:ea typeface="Meiryo UI"/>
              </a:rPr>
              <a:t>、ファイル名を応募者名（フルネーム）に変更の上</a:t>
            </a:r>
            <a:r>
              <a:rPr kumimoji="1" lang="en-US" sz="1700" b="1" dirty="0">
                <a:latin typeface="Meiryo UI"/>
                <a:ea typeface="Meiryo UI"/>
              </a:rPr>
              <a:t>、</a:t>
            </a:r>
            <a:r>
              <a:rPr kumimoji="1" lang="ja-JP" altLang="en-US" sz="1700" b="1" dirty="0">
                <a:latin typeface="Meiryo UI"/>
                <a:ea typeface="Meiryo UI"/>
              </a:rPr>
              <a:t>期日までに必ず事務局にご提出ください。</a:t>
            </a:r>
            <a:endParaRPr kumimoji="1" lang="en-US" altLang="ja-JP" sz="1700" b="1" dirty="0">
              <a:latin typeface="Meiryo UI"/>
              <a:ea typeface="Meiryo UI"/>
            </a:endParaRPr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ja-JP" altLang="en-US" sz="1700" b="1" dirty="0">
                <a:latin typeface="Meiryo UI"/>
                <a:ea typeface="Meiryo UI"/>
              </a:rPr>
              <a:t>内容、スライドの枚数、フォ</a:t>
            </a:r>
            <a:r>
              <a:rPr lang="ja-JP" sz="1700" b="1" dirty="0">
                <a:latin typeface="Meiryo UI"/>
                <a:ea typeface="Meiryo UI"/>
              </a:rPr>
              <a:t>ント、フォントサイズ、パワーポイント形式上</a:t>
            </a:r>
            <a:r>
              <a:rPr lang="ja-JP" altLang="en-US" sz="1700" b="1" dirty="0">
                <a:latin typeface="Meiryo UI"/>
                <a:ea typeface="Meiryo UI"/>
              </a:rPr>
              <a:t>の</a:t>
            </a:r>
            <a:r>
              <a:rPr lang="ja-JP" sz="1700" b="1" dirty="0">
                <a:latin typeface="Meiryo UI"/>
                <a:ea typeface="Meiryo UI"/>
              </a:rPr>
              <a:t>フォーマットの変更</a:t>
            </a:r>
            <a:r>
              <a:rPr lang="ja-JP" altLang="en-US" sz="1700" b="1" dirty="0">
                <a:latin typeface="Meiryo UI"/>
                <a:ea typeface="Meiryo UI"/>
              </a:rPr>
              <a:t>等は自由です。ただし表紙の他、以下の項目を含んで作成して下さい。</a:t>
            </a:r>
          </a:p>
          <a:p>
            <a:pPr marL="742950" lvl="1" indent="-285750">
              <a:buFont typeface="Arial,Sans-Serif" panose="020B0604020202020204" pitchFamily="34" charset="0"/>
              <a:buChar char="•"/>
            </a:pPr>
            <a:r>
              <a:rPr lang="ja-JP" altLang="en-US" sz="1700" b="1" dirty="0">
                <a:latin typeface="Meiryo UI"/>
                <a:ea typeface="Meiryo UI"/>
              </a:rPr>
              <a:t>①研究の魅力・独自性・熱意</a:t>
            </a:r>
            <a:endParaRPr lang="en-US" altLang="ja-JP" sz="1700" b="1" dirty="0">
              <a:latin typeface="Meiryo UI"/>
              <a:ea typeface="Meiryo UI"/>
            </a:endParaRPr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ja-JP" altLang="en-US" sz="1600" b="1" u="sng" dirty="0">
                <a:solidFill>
                  <a:srgbClr val="000000"/>
                </a:solidFill>
                <a:latin typeface="Meiryo UI"/>
                <a:ea typeface="Meiryo UI"/>
                <a:cs typeface="Segoe UI"/>
              </a:rPr>
              <a:t>面接審査は、発表５分、質疑応答５分となります。</a:t>
            </a:r>
            <a:endParaRPr kumimoji="1" lang="ja-JP" altLang="en-US" sz="1600" b="1" u="sng" dirty="0">
              <a:solidFill>
                <a:srgbClr val="000000"/>
              </a:solidFill>
              <a:latin typeface="Meiryo UI"/>
              <a:ea typeface="Meiryo U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b="1" dirty="0">
                <a:latin typeface="Meiryo UI"/>
                <a:ea typeface="Meiryo UI"/>
              </a:rPr>
              <a:t>ページには通し番号を振ってください。</a:t>
            </a:r>
            <a:endParaRPr lang="en-US" altLang="ja-JP" sz="1600" b="1" dirty="0">
              <a:latin typeface="Meiryo UI"/>
              <a:ea typeface="Meiryo U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b="1" dirty="0">
                <a:latin typeface="Meiryo UI"/>
                <a:ea typeface="Meiryo UI"/>
              </a:rPr>
              <a:t>適宜図表を使用していただいて構いません。</a:t>
            </a:r>
            <a:endParaRPr kumimoji="1" lang="en-US" altLang="ja-JP" sz="1600" b="1" dirty="0">
              <a:latin typeface="Meiryo UI"/>
              <a:ea typeface="Meiryo U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b="1" dirty="0">
                <a:latin typeface="Meiryo UI"/>
                <a:ea typeface="Meiryo UI"/>
              </a:rPr>
              <a:t>英語で作成いただいても構いません。</a:t>
            </a:r>
            <a:endParaRPr kumimoji="1" lang="en-US" altLang="ja-JP" sz="1600" b="1" dirty="0">
              <a:latin typeface="Meiryo UI"/>
              <a:ea typeface="Meiryo U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b="1" u="sng" dirty="0">
                <a:latin typeface="Meiryo UI"/>
                <a:ea typeface="Meiryo UI"/>
              </a:rPr>
              <a:t>動画は使用できません</a:t>
            </a:r>
            <a:r>
              <a:rPr kumimoji="1" lang="ja-JP" altLang="en-US" sz="1600" b="1" dirty="0">
                <a:latin typeface="Meiryo UI"/>
                <a:ea typeface="Meiryo UI"/>
              </a:rPr>
              <a:t>。</a:t>
            </a:r>
            <a:endParaRPr kumimoji="1" lang="en-US" altLang="ja-JP" sz="1600" b="1" dirty="0">
              <a:latin typeface="Meiryo UI"/>
              <a:ea typeface="Meiryo UI"/>
            </a:endParaRPr>
          </a:p>
        </p:txBody>
      </p:sp>
      <p:sp>
        <p:nvSpPr>
          <p:cNvPr id="14" name="吹き出し: 角を丸めた四角形 9">
            <a:extLst>
              <a:ext uri="{FF2B5EF4-FFF2-40B4-BE49-F238E27FC236}">
                <a16:creationId xmlns:a16="http://schemas.microsoft.com/office/drawing/2014/main" id="{96D17F84-1DF0-2676-25CC-45B214885E28}"/>
              </a:ext>
            </a:extLst>
          </p:cNvPr>
          <p:cNvSpPr/>
          <p:nvPr/>
        </p:nvSpPr>
        <p:spPr>
          <a:xfrm>
            <a:off x="7859092" y="1419885"/>
            <a:ext cx="2496107" cy="486634"/>
          </a:xfrm>
          <a:prstGeom prst="wedgeRoundRectCallout">
            <a:avLst>
              <a:gd name="adj1" fmla="val -74195"/>
              <a:gd name="adj2" fmla="val -48539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研究科名、専攻名、教室名</a:t>
            </a:r>
            <a:endParaRPr kumimoji="1" lang="en-US" altLang="ja-JP" sz="105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学年、氏名について記載してください。</a:t>
            </a:r>
            <a:endParaRPr kumimoji="1" lang="en-US" altLang="ja-JP" sz="105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吹き出し: 角を丸めた四角形 9">
            <a:extLst>
              <a:ext uri="{FF2B5EF4-FFF2-40B4-BE49-F238E27FC236}">
                <a16:creationId xmlns:a16="http://schemas.microsoft.com/office/drawing/2014/main" id="{C6F1CDB4-652D-15C3-E44B-42D331D6DA9A}"/>
              </a:ext>
            </a:extLst>
          </p:cNvPr>
          <p:cNvSpPr/>
          <p:nvPr/>
        </p:nvSpPr>
        <p:spPr>
          <a:xfrm>
            <a:off x="4818964" y="1906519"/>
            <a:ext cx="1995181" cy="486634"/>
          </a:xfrm>
          <a:prstGeom prst="wedgeRoundRectCallout">
            <a:avLst>
              <a:gd name="adj1" fmla="val -82677"/>
              <a:gd name="adj2" fmla="val 84200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研究計画書に記載の研究課題名について記載してください。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吹き出し: 角を丸めた四角形 9">
            <a:extLst>
              <a:ext uri="{FF2B5EF4-FFF2-40B4-BE49-F238E27FC236}">
                <a16:creationId xmlns:a16="http://schemas.microsoft.com/office/drawing/2014/main" id="{3D02B4BA-CBE3-2420-A9B5-92F5F48103C9}"/>
              </a:ext>
            </a:extLst>
          </p:cNvPr>
          <p:cNvSpPr/>
          <p:nvPr/>
        </p:nvSpPr>
        <p:spPr>
          <a:xfrm>
            <a:off x="6450546" y="3111530"/>
            <a:ext cx="2496107" cy="486634"/>
          </a:xfrm>
          <a:prstGeom prst="wedgeRoundRectCallout">
            <a:avLst>
              <a:gd name="adj1" fmla="val -124889"/>
              <a:gd name="adj2" fmla="val 21688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選択しているコース名を記載してください。</a:t>
            </a:r>
            <a:endParaRPr kumimoji="1" lang="en-US" altLang="ja-JP" sz="105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3709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81A78CEFB74DC4C83CE17501CF45B11" ma:contentTypeVersion="24" ma:contentTypeDescription="新しいドキュメントを作成します。" ma:contentTypeScope="" ma:versionID="da911c0647d1bc727f7e0614b6169162">
  <xsd:schema xmlns:xsd="http://www.w3.org/2001/XMLSchema" xmlns:xs="http://www.w3.org/2001/XMLSchema" xmlns:p="http://schemas.microsoft.com/office/2006/metadata/properties" xmlns:ns2="296cd194-e0be-4260-8f76-741192db193c" xmlns:ns3="b8fe7728-c0a1-4f43-b512-7c844f9803bd" targetNamespace="http://schemas.microsoft.com/office/2006/metadata/properties" ma:root="true" ma:fieldsID="3d2999f74c05c801caeadb68e990adb4" ns2:_="" ns3:_="">
    <xsd:import namespace="296cd194-e0be-4260-8f76-741192db193c"/>
    <xsd:import namespace="b8fe7728-c0a1-4f43-b512-7c844f9803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Location" minOccurs="0"/>
                <xsd:element ref="ns2:_x0031_0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6cd194-e0be-4260-8f76-741192db19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7803a934-d10e-43b7-8e97-64a01bf246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_x0031_0" ma:index="24" nillable="true" ma:displayName="プログラム順" ma:format="Dropdown" ma:internalName="_x0031_0" ma:percentage="FALSE">
      <xsd:simpleType>
        <xsd:restriction base="dms:Number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fe7728-c0a1-4f43-b512-7c844f9803b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8be6d3f-de14-4652-beca-495e00637e19}" ma:internalName="TaxCatchAll" ma:showField="CatchAllData" ma:web="b8fe7728-c0a1-4f43-b512-7c844f9803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6cd194-e0be-4260-8f76-741192db193c">
      <Terms xmlns="http://schemas.microsoft.com/office/infopath/2007/PartnerControls"/>
    </lcf76f155ced4ddcb4097134ff3c332f>
    <TaxCatchAll xmlns="b8fe7728-c0a1-4f43-b512-7c844f9803bd" xsi:nil="true"/>
    <_x0031_0 xmlns="296cd194-e0be-4260-8f76-741192db193c" xsi:nil="true"/>
    <SharedWithUsers xmlns="b8fe7728-c0a1-4f43-b512-7c844f9803bd">
      <UserInfo>
        <DisplayName>「双対型」人材育成プロジェクト事務局</DisplayName>
        <AccountId>2226</AccountId>
        <AccountType/>
      </UserInfo>
      <UserInfo>
        <DisplayName>堀田　貴嗣</DisplayName>
        <AccountId>1492</AccountId>
        <AccountType/>
      </UserInfo>
      <UserInfo>
        <DisplayName>十津川 剛</DisplayName>
        <AccountId>15</AccountId>
        <AccountType/>
      </UserInfo>
      <UserInfo>
        <DisplayName>田中 有理</DisplayName>
        <AccountId>13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C6D5D7C1-A62F-4D84-9F82-59A6DDD356DF}">
  <ds:schemaRefs>
    <ds:schemaRef ds:uri="296cd194-e0be-4260-8f76-741192db193c"/>
    <ds:schemaRef ds:uri="b8fe7728-c0a1-4f43-b512-7c844f9803b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C4304F8-16EE-4212-9D66-2D672C471E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6499C0-C831-4B22-A082-D6EF050CF97B}">
  <ds:schemaRefs>
    <ds:schemaRef ds:uri="296cd194-e0be-4260-8f76-741192db193c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  <ds:schemaRef ds:uri="b8fe7728-c0a1-4f43-b512-7c844f9803bd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f2f4969a-9b8f-4d92-939c-455bf916096d}" enabled="0" method="" siteId="{f2f4969a-9b8f-4d92-939c-455bf916096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213</Words>
  <Application>Microsoft Office PowerPoint</Application>
  <PresentationFormat>ワイド画面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Arial,Sans-Serif</vt:lpstr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田中有理</dc:creator>
  <cp:lastModifiedBy>二宮 麻美</cp:lastModifiedBy>
  <cp:revision>1</cp:revision>
  <cp:lastPrinted>2024-05-24T05:30:29Z</cp:lastPrinted>
  <dcterms:created xsi:type="dcterms:W3CDTF">2020-08-27T01:34:36Z</dcterms:created>
  <dcterms:modified xsi:type="dcterms:W3CDTF">2026-02-05T01:49:27Z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0x010100A81A78CEFB74DC4C83CE17501CF45B11</vt:lpwstr>
  </property>
  <property fmtid="{D5CDD505-2E9C-101B-9397-08002B2CF9AE}" pid="3" name="MediaServiceImageTags">
    <vt:lpwstr/>
  </property>
</Properties>
</file>